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e niveau 1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hemin sableux entre deux collines menant à l’océ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Héron volant bas au-dessus d’une plage avec une petite clôture au premier plan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Vue d’une plage et de la mer depuis une dune de sable avec de l’herb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-Gilles Allain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-Gilles Allain</a:t>
            </a:r>
          </a:p>
        </p:txBody>
      </p:sp>
      <p:sp>
        <p:nvSpPr>
          <p:cNvPr id="112" name="« Saisissez une citation ici. »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1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ue d’une plage et de la mer depuis une dune de sable avec de l’herb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ue d’une plage et de la mer depuis une dune de sable avec de l’herb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e du titre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Texte niveau 1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éron volant bas au-dessus d’une plage avec une petite clôture au premier plan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e du titre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Texte niveau 1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hemin sableux entre deux collines menant à l’océ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Texte niveau 1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, vidéo direct, p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76" name="Texte niveau 1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, vidéo direct, g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85" name="Texte niveau 1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ONTE D’UNE GRAINE"/>
          <p:cNvSpPr txBox="1"/>
          <p:nvPr/>
        </p:nvSpPr>
        <p:spPr>
          <a:xfrm>
            <a:off x="7221376" y="2857247"/>
            <a:ext cx="9941248" cy="800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171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CONTE D’UNE GRAINE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Démon.mp4" descr="Démon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201813" y="1576612"/>
            <a:ext cx="17980374" cy="1011396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exte"/>
          <p:cNvSpPr txBox="1"/>
          <p:nvPr/>
        </p:nvSpPr>
        <p:spPr>
          <a:xfrm>
            <a:off x="11412474" y="6453784"/>
            <a:ext cx="1559052" cy="80843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3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Capture d’écran 2024-10-16 à 09.28.10.png" descr="Capture d’écran 2024-10-16 à 09.28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960" y="3833831"/>
            <a:ext cx="10755411" cy="6048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Capture d’écran 2024-10-16 à 09.28.33.png" descr="Capture d’écran 2024-10-16 à 09.28.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40957" y="3862996"/>
            <a:ext cx="10553822" cy="5990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Capture d’écran 2024-10-16 à 09.29.13.png" descr="Capture d’écran 2024-10-16 à 09.29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9490" y="4172246"/>
            <a:ext cx="9855401" cy="5456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Capture d’écran 2024-10-16 à 09.29.22.png" descr="Capture d’écran 2024-10-16 à 09.29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04615" y="4230406"/>
            <a:ext cx="9276549" cy="5255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Chemin sableux entre deux collines menant à l’océan" descr="Chemin sableux entre deux collines menant à l’océa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2396" t="0" r="12396" b="0"/>
          <a:stretch>
            <a:fillRect/>
          </a:stretch>
        </p:blipFill>
        <p:spPr>
          <a:xfrm>
            <a:off x="15760700" y="7048500"/>
            <a:ext cx="7404101" cy="5549900"/>
          </a:xfrm>
          <a:prstGeom prst="rect">
            <a:avLst/>
          </a:prstGeom>
        </p:spPr>
      </p:pic>
      <p:pic>
        <p:nvPicPr>
          <p:cNvPr id="146" name="Héron volant bas au-dessus d’une plage avec une petite clôture au premier plan" descr="Héron volant bas au-dessus d’une plage avec une petite clôture au premier plan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12468" t="0" r="12468" b="0"/>
          <a:stretch>
            <a:fillRect/>
          </a:stretch>
        </p:blipFill>
        <p:spPr>
          <a:xfrm>
            <a:off x="15760700" y="1130300"/>
            <a:ext cx="7404101" cy="5549900"/>
          </a:xfrm>
          <a:prstGeom prst="rect">
            <a:avLst/>
          </a:prstGeom>
        </p:spPr>
      </p:pic>
      <p:pic>
        <p:nvPicPr>
          <p:cNvPr id="147" name="Vue d’une plage et de la mer depuis une dune de sable avec de l’herbe" descr="Vue d’une plage et de la mer depuis une dune de sable avec de l’herbe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15316" t="0" r="15316" b="0"/>
          <a:stretch>
            <a:fillRect/>
          </a:stretch>
        </p:blipFill>
        <p:spPr>
          <a:xfrm>
            <a:off x="1206500" y="1130300"/>
            <a:ext cx="14173200" cy="11468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Chemin sableux entre deux collines menant à l’océan" descr="Chemin sableux entre deux collines menant à l’océa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2978" t="0" r="12978" b="0"/>
          <a:stretch>
            <a:fillRect/>
          </a:stretch>
        </p:blipFill>
        <p:spPr>
          <a:xfrm>
            <a:off x="15760699" y="7048500"/>
            <a:ext cx="7404101" cy="5549900"/>
          </a:xfrm>
          <a:prstGeom prst="rect">
            <a:avLst/>
          </a:prstGeom>
        </p:spPr>
      </p:pic>
      <p:pic>
        <p:nvPicPr>
          <p:cNvPr id="150" name="Héron volant bas au-dessus d’une plage avec une petite clôture au premier plan" descr="Héron volant bas au-dessus d’une plage avec une petite clôture au premier plan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12488" t="0" r="12488" b="0"/>
          <a:stretch>
            <a:fillRect/>
          </a:stretch>
        </p:blipFill>
        <p:spPr>
          <a:xfrm>
            <a:off x="15760699" y="1130300"/>
            <a:ext cx="7404101" cy="5549900"/>
          </a:xfrm>
          <a:prstGeom prst="rect">
            <a:avLst/>
          </a:prstGeom>
        </p:spPr>
      </p:pic>
      <p:pic>
        <p:nvPicPr>
          <p:cNvPr id="151" name="Vue d’une plage et de la mer depuis une dune de sable avec de l’herbe" descr="Vue d’une plage et de la mer depuis une dune de sable avec de l’herbe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15535" t="0" r="15535" b="0"/>
          <a:stretch>
            <a:fillRect/>
          </a:stretch>
        </p:blipFill>
        <p:spPr>
          <a:xfrm>
            <a:off x="1206500" y="1130300"/>
            <a:ext cx="14173200" cy="11468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apture d’écran 2024-10-16 à 09.35.50.png" descr="Capture d’écran 2024-10-16 à 09.35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483" y="1197992"/>
            <a:ext cx="9926851" cy="5520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Capture d’écran 2024-10-16 à 09.36.08.png" descr="Capture d’écran 2024-10-16 à 09.36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13296" y="997665"/>
            <a:ext cx="9926851" cy="5476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Capture d’écran 2024-10-16 à 09.36.17.png" descr="Capture d’écran 2024-10-16 à 09.36.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104" y="7333267"/>
            <a:ext cx="9759680" cy="5332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Capture d’écran 2024-10-16 à 09.36.41.png" descr="Capture d’écran 2024-10-16 à 09.36.4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617763" y="7087122"/>
            <a:ext cx="10057657" cy="5617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Chemin sableux entre deux collines menant à l’océan" descr="Chemin sableux entre deux collines menant à l’océa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7669" t="0" r="17669" b="0"/>
          <a:stretch>
            <a:fillRect/>
          </a:stretch>
        </p:blipFill>
        <p:spPr>
          <a:xfrm>
            <a:off x="15760700" y="7048500"/>
            <a:ext cx="7404101" cy="5549900"/>
          </a:xfrm>
          <a:prstGeom prst="rect">
            <a:avLst/>
          </a:prstGeom>
        </p:spPr>
      </p:pic>
      <p:pic>
        <p:nvPicPr>
          <p:cNvPr id="159" name="Héron volant bas au-dessus d’une plage avec une petite clôture au premier plan" descr="Héron volant bas au-dessus d’une plage avec une petite clôture au premier plan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12978" t="0" r="12978" b="0"/>
          <a:stretch>
            <a:fillRect/>
          </a:stretch>
        </p:blipFill>
        <p:spPr>
          <a:xfrm>
            <a:off x="15760699" y="1130300"/>
            <a:ext cx="7404101" cy="5549900"/>
          </a:xfrm>
          <a:prstGeom prst="rect">
            <a:avLst/>
          </a:prstGeom>
        </p:spPr>
      </p:pic>
      <p:pic>
        <p:nvPicPr>
          <p:cNvPr id="160" name="Vue d’une plage et de la mer depuis une dune de sable avec de l’herbe" descr="Vue d’une plage et de la mer depuis une dune de sable avec de l’herbe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16127" t="0" r="16127" b="0"/>
          <a:stretch>
            <a:fillRect/>
          </a:stretch>
        </p:blipFill>
        <p:spPr>
          <a:xfrm>
            <a:off x="1206500" y="1130300"/>
            <a:ext cx="14173200" cy="11468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Chemin sableux entre deux collines menant à l’océan" descr="Chemin sableux entre deux collines menant à l’océa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2304" t="0" r="12304" b="0"/>
          <a:stretch>
            <a:fillRect/>
          </a:stretch>
        </p:blipFill>
        <p:spPr>
          <a:xfrm>
            <a:off x="15760699" y="7048500"/>
            <a:ext cx="7404101" cy="5549900"/>
          </a:xfrm>
          <a:prstGeom prst="rect">
            <a:avLst/>
          </a:prstGeom>
        </p:spPr>
      </p:pic>
      <p:pic>
        <p:nvPicPr>
          <p:cNvPr id="163" name="Héron volant bas au-dessus d’une plage avec une petite clôture au premier plan" descr="Héron volant bas au-dessus d’une plage avec une petite clôture au premier plan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24793" t="0" r="0" b="0"/>
          <a:stretch>
            <a:fillRect/>
          </a:stretch>
        </p:blipFill>
        <p:spPr>
          <a:xfrm>
            <a:off x="15760700" y="1130300"/>
            <a:ext cx="7404101" cy="5549900"/>
          </a:xfrm>
          <a:prstGeom prst="rect">
            <a:avLst/>
          </a:prstGeom>
        </p:spPr>
      </p:pic>
      <p:pic>
        <p:nvPicPr>
          <p:cNvPr id="164" name="Vue d’une plage et de la mer depuis une dune de sable avec de l’herbe" descr="Vue d’une plage et de la mer depuis une dune de sable avec de l’herbe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15703" t="0" r="15703" b="0"/>
          <a:stretch>
            <a:fillRect/>
          </a:stretch>
        </p:blipFill>
        <p:spPr>
          <a:xfrm>
            <a:off x="1206500" y="1130300"/>
            <a:ext cx="14173200" cy="11468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Chemin sableux entre deux collines menant à l’océan" descr="Chemin sableux entre deux collines menant à l’océa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1393" t="0" r="3399" b="0"/>
          <a:stretch>
            <a:fillRect/>
          </a:stretch>
        </p:blipFill>
        <p:spPr>
          <a:xfrm>
            <a:off x="15760700" y="7048500"/>
            <a:ext cx="7404101" cy="5549900"/>
          </a:xfrm>
          <a:prstGeom prst="rect">
            <a:avLst/>
          </a:prstGeom>
        </p:spPr>
      </p:pic>
      <p:pic>
        <p:nvPicPr>
          <p:cNvPr id="167" name="Héron volant bas au-dessus d’une plage avec une petite clôture au premier plan" descr="Héron volant bas au-dessus d’une plage avec une petite clôture au premier plan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12723" t="0" r="12723" b="0"/>
          <a:stretch>
            <a:fillRect/>
          </a:stretch>
        </p:blipFill>
        <p:spPr>
          <a:xfrm>
            <a:off x="15760700" y="1130300"/>
            <a:ext cx="7404100" cy="5549900"/>
          </a:xfrm>
          <a:prstGeom prst="rect">
            <a:avLst/>
          </a:prstGeom>
        </p:spPr>
      </p:pic>
      <p:pic>
        <p:nvPicPr>
          <p:cNvPr id="168" name="Vue d’une plage et de la mer depuis une dune de sable avec de l’herbe" descr="Vue d’une plage et de la mer depuis une dune de sable avec de l’herbe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14927" t="0" r="14927" b="0"/>
          <a:stretch>
            <a:fillRect/>
          </a:stretch>
        </p:blipFill>
        <p:spPr>
          <a:xfrm>
            <a:off x="1206500" y="1130300"/>
            <a:ext cx="14173200" cy="11468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