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hemin sableux entre deux collines menant à l’océ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Héron volant bas au-dessus d’une plage avec une petite clôture au premier plan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Vue d’une plage et de la mer depuis une dune de sable avec de l’herb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-Gilles Allain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-Gilles Allain</a:t>
            </a:r>
          </a:p>
        </p:txBody>
      </p:sp>
      <p:sp>
        <p:nvSpPr>
          <p:cNvPr id="112" name="« Saisissez une citation ici. »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1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ue d’une plage et de la mer depuis une dune de sable avec de l’herb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ue d’une plage et de la mer depuis une dune de sable avec de l’herb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éron volant bas au-dessus d’une plage avec une petite clôture au premier plan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hemin sableux entre deux collines menant à l’océ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6" name="Texte niveau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5" name="Texte niveau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apture d’écran 2024-10-14 à 15.17.47.png" descr="Capture d’écran 2024-10-14 à 15.17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100" y="2287477"/>
            <a:ext cx="16135800" cy="914104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👄"/>
          <p:cNvSpPr txBox="1"/>
          <p:nvPr/>
        </p:nvSpPr>
        <p:spPr>
          <a:xfrm>
            <a:off x="11830050" y="5063549"/>
            <a:ext cx="7239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👄</a:t>
            </a:r>
          </a:p>
        </p:txBody>
      </p:sp>
      <p:sp>
        <p:nvSpPr>
          <p:cNvPr id="139" name="👁️"/>
          <p:cNvSpPr txBox="1"/>
          <p:nvPr/>
        </p:nvSpPr>
        <p:spPr>
          <a:xfrm>
            <a:off x="11374815" y="4481893"/>
            <a:ext cx="7239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👁️</a:t>
            </a:r>
          </a:p>
        </p:txBody>
      </p:sp>
      <p:sp>
        <p:nvSpPr>
          <p:cNvPr id="140" name="👁️"/>
          <p:cNvSpPr txBox="1"/>
          <p:nvPr/>
        </p:nvSpPr>
        <p:spPr>
          <a:xfrm>
            <a:off x="12181672" y="4420044"/>
            <a:ext cx="7239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👁️</a:t>
            </a:r>
          </a:p>
        </p:txBody>
      </p:sp>
      <p:sp>
        <p:nvSpPr>
          <p:cNvPr id="141" name="👒"/>
          <p:cNvSpPr txBox="1"/>
          <p:nvPr/>
        </p:nvSpPr>
        <p:spPr>
          <a:xfrm>
            <a:off x="11765214" y="4070999"/>
            <a:ext cx="7239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👒</a:t>
            </a:r>
          </a:p>
        </p:txBody>
      </p:sp>
      <p:sp>
        <p:nvSpPr>
          <p:cNvPr id="142" name="🥇"/>
          <p:cNvSpPr txBox="1"/>
          <p:nvPr/>
        </p:nvSpPr>
        <p:spPr>
          <a:xfrm>
            <a:off x="11765214" y="5692683"/>
            <a:ext cx="7239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🥇</a:t>
            </a:r>
          </a:p>
        </p:txBody>
      </p:sp>
      <p:sp>
        <p:nvSpPr>
          <p:cNvPr id="143" name="💐"/>
          <p:cNvSpPr txBox="1"/>
          <p:nvPr/>
        </p:nvSpPr>
        <p:spPr>
          <a:xfrm flipH="1">
            <a:off x="14358874" y="6229350"/>
            <a:ext cx="2311401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300"/>
            </a:lvl1pPr>
          </a:lstStyle>
          <a:p>
            <a:pPr/>
            <a:r>
              <a:t>💐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4"/>
      <p:bldP build="whole" bldLvl="1" animBg="1" rev="0" advAuto="0" spid="143" grpId="6"/>
      <p:bldP build="whole" bldLvl="1" animBg="1" rev="0" advAuto="0" spid="142" grpId="5"/>
      <p:bldP build="whole" bldLvl="1" animBg="1" rev="0" advAuto="0" spid="140" grpId="2"/>
      <p:bldP build="whole" bldLvl="1" animBg="1" rev="0" advAuto="0" spid="138" grpId="1"/>
      <p:bldP build="whole" bldLvl="1" animBg="1" rev="0" advAuto="0" spid="13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apture d’écran 2024-10-14 à 13.50.47.png" descr="Capture d’écran 2024-10-14 à 13.50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5596" y="3329930"/>
            <a:ext cx="13772808" cy="705614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🦠"/>
          <p:cNvSpPr txBox="1"/>
          <p:nvPr/>
        </p:nvSpPr>
        <p:spPr>
          <a:xfrm>
            <a:off x="12723224" y="4740038"/>
            <a:ext cx="1229230" cy="153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spcBef>
                <a:spcPts val="0"/>
              </a:spcBef>
              <a:defRPr sz="104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🦠</a:t>
            </a:r>
          </a:p>
        </p:txBody>
      </p:sp>
      <p:sp>
        <p:nvSpPr>
          <p:cNvPr id="147" name="🦠"/>
          <p:cNvSpPr txBox="1"/>
          <p:nvPr/>
        </p:nvSpPr>
        <p:spPr>
          <a:xfrm>
            <a:off x="14541085" y="4095768"/>
            <a:ext cx="1229230" cy="153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spcBef>
                <a:spcPts val="0"/>
              </a:spcBef>
              <a:defRPr sz="104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🦠</a:t>
            </a:r>
          </a:p>
        </p:txBody>
      </p:sp>
      <p:sp>
        <p:nvSpPr>
          <p:cNvPr id="148" name="🎀"/>
          <p:cNvSpPr txBox="1"/>
          <p:nvPr/>
        </p:nvSpPr>
        <p:spPr>
          <a:xfrm>
            <a:off x="13875908" y="9168287"/>
            <a:ext cx="1664791" cy="176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spcBef>
                <a:spcPts val="0"/>
              </a:spcBef>
              <a:defRPr sz="112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🎀</a:t>
            </a:r>
          </a:p>
        </p:txBody>
      </p:sp>
      <p:sp>
        <p:nvSpPr>
          <p:cNvPr id="149" name="🎊"/>
          <p:cNvSpPr txBox="1"/>
          <p:nvPr/>
        </p:nvSpPr>
        <p:spPr>
          <a:xfrm rot="9840000">
            <a:off x="12906567" y="3080244"/>
            <a:ext cx="1802993" cy="2009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spcBef>
                <a:spcPts val="0"/>
              </a:spcBef>
              <a:defRPr sz="107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  <p:bldP build="whole" bldLvl="1" animBg="1" rev="0" advAuto="0" spid="146" grpId="2"/>
      <p:bldP build="whole" bldLvl="1" animBg="1" rev="0" advAuto="0" spid="148" grpId="3"/>
      <p:bldP build="whole" bldLvl="1" animBg="1" rev="0" advAuto="0" spid="149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er"/>
          <p:cNvGrpSpPr/>
          <p:nvPr/>
        </p:nvGrpSpPr>
        <p:grpSpPr>
          <a:xfrm>
            <a:off x="5137434" y="3043705"/>
            <a:ext cx="14765726" cy="8458037"/>
            <a:chOff x="0" y="0"/>
            <a:chExt cx="14765725" cy="8458036"/>
          </a:xfrm>
        </p:grpSpPr>
        <p:pic>
          <p:nvPicPr>
            <p:cNvPr id="151" name="Capture d’écran 2024-10-14 à 15.23.02.png" descr="Capture d’écran 2024-10-14 à 15.23.0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765726" cy="8458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Ovale"/>
            <p:cNvSpPr/>
            <p:nvPr/>
          </p:nvSpPr>
          <p:spPr>
            <a:xfrm>
              <a:off x="6592663" y="2651686"/>
              <a:ext cx="1162678" cy="715063"/>
            </a:xfrm>
            <a:prstGeom prst="ellipse">
              <a:avLst/>
            </a:prstGeom>
            <a:solidFill>
              <a:srgbClr val="4A4C55">
                <a:alpha val="781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1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4" name="👓"/>
          <p:cNvSpPr txBox="1"/>
          <p:nvPr/>
        </p:nvSpPr>
        <p:spPr>
          <a:xfrm>
            <a:off x="10317285" y="4552119"/>
            <a:ext cx="1830235" cy="1504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lnSpc>
                <a:spcPct val="120000"/>
              </a:lnSpc>
              <a:spcBef>
                <a:spcPts val="900"/>
              </a:spcBef>
              <a:defRPr sz="10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👓</a:t>
            </a:r>
          </a:p>
        </p:txBody>
      </p:sp>
      <p:sp>
        <p:nvSpPr>
          <p:cNvPr id="155" name="🌸"/>
          <p:cNvSpPr txBox="1"/>
          <p:nvPr/>
        </p:nvSpPr>
        <p:spPr>
          <a:xfrm>
            <a:off x="9404934" y="3711232"/>
            <a:ext cx="2005455" cy="147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lnSpc>
                <a:spcPct val="120000"/>
              </a:lnSpc>
              <a:spcBef>
                <a:spcPts val="900"/>
              </a:spcBef>
              <a:defRPr sz="67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🌸</a:t>
            </a:r>
          </a:p>
        </p:txBody>
      </p:sp>
      <p:sp>
        <p:nvSpPr>
          <p:cNvPr id="156" name="🏀"/>
          <p:cNvSpPr txBox="1"/>
          <p:nvPr/>
        </p:nvSpPr>
        <p:spPr>
          <a:xfrm rot="20940000">
            <a:off x="14259505" y="6291795"/>
            <a:ext cx="2744926" cy="3576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lnSpc>
                <a:spcPct val="120000"/>
              </a:lnSpc>
              <a:spcBef>
                <a:spcPts val="900"/>
              </a:spcBef>
              <a:defRPr sz="11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🏀</a:t>
            </a:r>
          </a:p>
        </p:txBody>
      </p:sp>
      <p:sp>
        <p:nvSpPr>
          <p:cNvPr id="157" name="🪭"/>
          <p:cNvSpPr txBox="1"/>
          <p:nvPr/>
        </p:nvSpPr>
        <p:spPr>
          <a:xfrm>
            <a:off x="6361495" y="2125265"/>
            <a:ext cx="3043440" cy="258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lnSpc>
                <a:spcPct val="120000"/>
              </a:lnSpc>
              <a:spcBef>
                <a:spcPts val="900"/>
              </a:spcBef>
              <a:defRPr sz="13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6" grpId="3"/>
      <p:bldP build="whole" bldLvl="1" animBg="1" rev="0" advAuto="0" spid="154" grpId="1"/>
      <p:bldP build="whole" bldLvl="1" animBg="1" rev="0" advAuto="0" spid="157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